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99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919418" y="1112044"/>
            <a:ext cx="6791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Cubic 4×4×4 tic-tac-toe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103858" y="2047637"/>
            <a:ext cx="77402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185297" y="264937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Group 24</a:t>
            </a:r>
            <a:endParaRPr lang="en-US" sz="3550" dirty="0"/>
          </a:p>
        </p:txBody>
      </p:sp>
      <p:sp>
        <p:nvSpPr>
          <p:cNvPr id="8" name="Shape 4"/>
          <p:cNvSpPr/>
          <p:nvPr/>
        </p:nvSpPr>
        <p:spPr>
          <a:xfrm>
            <a:off x="3583431" y="3431142"/>
            <a:ext cx="7740253" cy="3629739"/>
          </a:xfrm>
          <a:prstGeom prst="roundRect">
            <a:avLst>
              <a:gd name="adj" fmla="val 26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3583431" y="3467100"/>
            <a:ext cx="7725013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3810483" y="3610808"/>
            <a:ext cx="23698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641551" y="3610808"/>
            <a:ext cx="19875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090310" y="3610808"/>
            <a:ext cx="19913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3583431" y="4117419"/>
            <a:ext cx="7725013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3810483" y="4261128"/>
            <a:ext cx="23698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Amr Ahmed Fawzy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6641551" y="4261128"/>
            <a:ext cx="19875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236044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090310" y="4261128"/>
            <a:ext cx="19913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A3/SE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3583431" y="4767739"/>
            <a:ext cx="7725013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3810483" y="4911447"/>
            <a:ext cx="23698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Abdelrahman Salah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6641551" y="4911447"/>
            <a:ext cx="19875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229214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9090310" y="4911447"/>
            <a:ext cx="19913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A2/AI</a:t>
            </a:r>
            <a:endParaRPr lang="en-US" sz="1750" dirty="0"/>
          </a:p>
        </p:txBody>
      </p:sp>
      <p:sp>
        <p:nvSpPr>
          <p:cNvPr id="21" name="Shape 17"/>
          <p:cNvSpPr/>
          <p:nvPr/>
        </p:nvSpPr>
        <p:spPr>
          <a:xfrm>
            <a:off x="3583431" y="5418058"/>
            <a:ext cx="7725013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8"/>
          <p:cNvSpPr/>
          <p:nvPr/>
        </p:nvSpPr>
        <p:spPr>
          <a:xfrm>
            <a:off x="3810483" y="5561767"/>
            <a:ext cx="23698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Ahmed Maged Elgalaly</a:t>
            </a:r>
            <a:endParaRPr lang="en-US" sz="1750" dirty="0"/>
          </a:p>
        </p:txBody>
      </p:sp>
      <p:sp>
        <p:nvSpPr>
          <p:cNvPr id="23" name="Text 19"/>
          <p:cNvSpPr/>
          <p:nvPr/>
        </p:nvSpPr>
        <p:spPr>
          <a:xfrm>
            <a:off x="6641551" y="5561767"/>
            <a:ext cx="19875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231051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9090310" y="5561767"/>
            <a:ext cx="19913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A1/CS</a:t>
            </a:r>
            <a:endParaRPr lang="en-US" sz="1750" dirty="0"/>
          </a:p>
        </p:txBody>
      </p:sp>
      <p:sp>
        <p:nvSpPr>
          <p:cNvPr id="25" name="Shape 21"/>
          <p:cNvSpPr/>
          <p:nvPr/>
        </p:nvSpPr>
        <p:spPr>
          <a:xfrm>
            <a:off x="3583431" y="6431280"/>
            <a:ext cx="7725013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2"/>
          <p:cNvSpPr/>
          <p:nvPr/>
        </p:nvSpPr>
        <p:spPr>
          <a:xfrm>
            <a:off x="3810483" y="6574988"/>
            <a:ext cx="23698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Ahmed Zidan</a:t>
            </a:r>
            <a:endParaRPr lang="en-US" sz="1750" dirty="0"/>
          </a:p>
        </p:txBody>
      </p:sp>
      <p:sp>
        <p:nvSpPr>
          <p:cNvPr id="27" name="Text 23"/>
          <p:cNvSpPr/>
          <p:nvPr/>
        </p:nvSpPr>
        <p:spPr>
          <a:xfrm>
            <a:off x="6641551" y="6574988"/>
            <a:ext cx="19875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231036</a:t>
            </a:r>
            <a:endParaRPr lang="en-US" sz="1750" dirty="0"/>
          </a:p>
        </p:txBody>
      </p:sp>
      <p:sp>
        <p:nvSpPr>
          <p:cNvPr id="28" name="Text 24"/>
          <p:cNvSpPr/>
          <p:nvPr/>
        </p:nvSpPr>
        <p:spPr>
          <a:xfrm>
            <a:off x="9090310" y="6574988"/>
            <a:ext cx="19913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A2/SE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90938"/>
            <a:ext cx="7196376" cy="21699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16003"/>
            <a:ext cx="71963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 against Alpha-Beta Pruning with only one game with the depth of 4 (for the testing algorithm). 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5145881"/>
            <a:ext cx="71963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Agent playing against our AI only won once (that we witnesses)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188" y="1790938"/>
            <a:ext cx="5292923" cy="29572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51188" y="5003363"/>
            <a:ext cx="5292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generate this wining alone it took a single game 5 minutes.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3309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08C7E-4100-BF63-C81A-8E9ADCBBC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63677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Branching factor explosion leads to long decision times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testing depth makes catching edge-case bugs difficult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57005"/>
            <a:ext cx="3322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Solutions &amp; Future Work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Iterative deepening and time control for AI responsiveness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test suite with randomized deep-play scenarios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D70515-DEA1-F903-747B-A17F0E47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8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Contributions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07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member focused on core components for efficient development.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42511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CubicGame &amp; Winning Lines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8725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Ahmed Elgalay &amp; Amr Fawzy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8625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logic creating and managing winning line checks.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662958"/>
            <a:ext cx="339328" cy="424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7790" y="2688788"/>
            <a:ext cx="2900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AIPlayer &amp; Heuristics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317920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Abdelrahman Salah: AI-player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937790" y="367819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Ahmed Zidan &amp; Amr Fawzy:Heuristics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790" y="454009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Minimax with Alpha-Beta pruning and scoring heuristics.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662958"/>
            <a:ext cx="339328" cy="42422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37790" y="5606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GUI &amp; Integration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937790" y="609647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Members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937790" y="65954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interactive Pygame interface and connected game logic.</a:t>
            </a:r>
            <a:endParaRPr lang="en-US" sz="17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922526"/>
            <a:ext cx="339328" cy="42422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857256" y="5606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&amp; Evaluation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793790" y="609647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Ahmed Elgalay</a:t>
            </a:r>
            <a:endParaRPr lang="en-US" sz="1750" dirty="0"/>
          </a:p>
        </p:txBody>
      </p:sp>
      <p:sp>
        <p:nvSpPr>
          <p:cNvPr id="22" name="Text 14"/>
          <p:cNvSpPr/>
          <p:nvPr/>
        </p:nvSpPr>
        <p:spPr>
          <a:xfrm>
            <a:off x="793790" y="65954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Collaborated on playtesting and performance measurement.</a:t>
            </a:r>
            <a:endParaRPr lang="en-US" sz="17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922526"/>
            <a:ext cx="339328" cy="4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0EFD30-1620-5E25-F779-EF30E041CD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You!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Ask Anything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Feel free to clarify any part of the project or our approach.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Your Feedback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us improve and tailor solutions better for you.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dialogue fosters collaboration and success.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F084A-5E8B-E4A0-08D5-51899EBCF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992" y="483751"/>
            <a:ext cx="3600331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&amp; Objective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3992" y="1293733"/>
            <a:ext cx="2880241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503992" y="1815584"/>
            <a:ext cx="323969" cy="323969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57927" y="1842552"/>
            <a:ext cx="21597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71907" y="1864995"/>
            <a:ext cx="2762726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Classic 3×3 tic-tac-toe is trivial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03992" y="2427565"/>
            <a:ext cx="323969" cy="323969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7927" y="2454533"/>
            <a:ext cx="21597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71907" y="2476976"/>
            <a:ext cx="3218974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4×4×4 has 76 possible winning lines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503992" y="3039547"/>
            <a:ext cx="323969" cy="323969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57927" y="3066514"/>
            <a:ext cx="21597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71907" y="3088958"/>
            <a:ext cx="5255776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Detecting a win each move with low time-complexity is hard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498437" y="1293733"/>
            <a:ext cx="2880241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Objective</a:t>
            </a:r>
            <a:endParaRPr lang="en-US" sz="2250" dirty="0"/>
          </a:p>
        </p:txBody>
      </p:sp>
      <p:sp>
        <p:nvSpPr>
          <p:cNvPr id="14" name="Shape 12"/>
          <p:cNvSpPr/>
          <p:nvPr/>
        </p:nvSpPr>
        <p:spPr>
          <a:xfrm>
            <a:off x="7498437" y="1815584"/>
            <a:ext cx="323969" cy="323969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552373" y="1842552"/>
            <a:ext cx="21597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966353" y="1864995"/>
            <a:ext cx="595848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 efficient game logic to check all winning lines in real time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7498437" y="2427565"/>
            <a:ext cx="323969" cy="323969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552373" y="2454533"/>
            <a:ext cx="21597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966353" y="2476976"/>
            <a:ext cx="6153864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AI using Minimax + Alpha-Beta Pruning for fast, competitive play</a:t>
            </a:r>
            <a:endParaRPr lang="en-US" sz="14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476" y="3849291"/>
            <a:ext cx="2232184" cy="3311962"/>
          </a:xfrm>
          <a:prstGeom prst="rect">
            <a:avLst/>
          </a:prstGeom>
        </p:spPr>
      </p:pic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753" y="3849291"/>
            <a:ext cx="2656284" cy="337458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659999" y="7385804"/>
            <a:ext cx="7473910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A393E26-1889-5E4E-9606-A839ED55D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679"/>
            <a:ext cx="7300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 – Algorithms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16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Minimax search: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Explores all possible moves thoroughly.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738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Alpha-Beta Pruning: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Cuts off losing branches for faster decisions.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160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Heuristics: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Positional weight and geometric pattern scoring guide play.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211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Pruning cuts decision time from 1.65s to 0.62s per move.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5BF00B-EBDE-C32F-DCC4-BC19D5CE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6220"/>
            <a:ext cx="8097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Minimax Algorithm Explained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923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Minimax is a recursive decision-making algorithm used in game theory.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32014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assumes both players play optimally—Maximizer aims to maximize the score, while Minimizer tries to minimize it.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8769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algorithm evaluates game states as a tree, choosing the move that leads to the best guaranteed outcome.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8" y="2490311"/>
            <a:ext cx="3979545" cy="298465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96" y="2490311"/>
            <a:ext cx="3978116" cy="25517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73496" y="52972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0CB94-8DCF-21E5-F470-71015191B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78" y="242532"/>
            <a:ext cx="8453769" cy="295881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Alpha-Beta Pruning Optimization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49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Alpha-Beta Pruning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reduces nodes evaluated by skipping branches that cannot affect the final result.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tracks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(best for Maximizer) and </a:t>
            </a: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Beta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(best for Minimizer) to prune branches early.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optimization speeds up decisions without changing the Minimax outcome or accuracy.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FCC10-D3C6-81C9-4E1E-82C0EDAC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836" y="467439"/>
            <a:ext cx="6309479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Heuristic Evaluation Functions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" y="1444704"/>
            <a:ext cx="4164449" cy="46401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4836" y="6276023"/>
            <a:ext cx="7089338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Positional Heuristic</a:t>
            </a: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Scores moves by strategic location:      center &gt; edges &gt; corners.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370" y="1444704"/>
            <a:ext cx="3833932" cy="54325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06370" y="7068503"/>
            <a:ext cx="5936694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Geometric Line Heuristic</a:t>
            </a: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Scores partial lines of 2 or 3 aligned marks, favoring near wins.</a:t>
            </a: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F1A80-9C7B-C6E1-2888-A5DAD2945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10192" t="16759" r="20577" b="36312"/>
          <a:stretch/>
        </p:blipFill>
        <p:spPr>
          <a:xfrm>
            <a:off x="8103603" y="2011680"/>
            <a:ext cx="6386946" cy="43710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67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 – System Design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4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CubicGame class: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Manages board state, move validation, winning-line generation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095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AIPlayer class: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Implements Minimax, Alpha-Beta pruning, and heuristics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146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GameGUI class: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Pygame interface rendering 3D grid and handling input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198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flow: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Player click → logic check → AI move → GUI update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B0A90-FDC9-9639-0353-A0D0989E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813" y="469702"/>
            <a:ext cx="5495211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Highlights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25" y="1345049"/>
            <a:ext cx="4014549" cy="52849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7813" y="6822162"/>
            <a:ext cx="134347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move undo/redo in zero time for smooth gameplay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97813" y="7155299"/>
            <a:ext cx="134347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Precomputed 76 winning lines enable O(1) win checking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7813" y="7488436"/>
            <a:ext cx="1343477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Depth-limited Minimax search ensures fast, responsive AI</a:t>
            </a: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EA019-EA9B-2602-B0C3-590F3C1DD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&amp; Testing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32138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321385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Minimax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321385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Alpha-Beta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72046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 Rate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86417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86417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0%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370784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Draw Rate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51449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51449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2110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Avg. Move Time (s)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16481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1.65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1648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0.62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67142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8151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Moves per Game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81513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81513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</a:t>
            </a:r>
            <a:endParaRPr lang="en-US" sz="17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C7E2DD-B732-A16E-57DA-BBF544FCF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873" y="7719016"/>
            <a:ext cx="1765391" cy="5105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612</Words>
  <Application>Microsoft Office PowerPoint</Application>
  <PresentationFormat>Custom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Amr Ahmed</cp:lastModifiedBy>
  <cp:revision>2</cp:revision>
  <dcterms:created xsi:type="dcterms:W3CDTF">2025-05-06T23:04:42Z</dcterms:created>
  <dcterms:modified xsi:type="dcterms:W3CDTF">2025-05-06T23:14:23Z</dcterms:modified>
</cp:coreProperties>
</file>